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2" d="100"/>
          <a:sy n="62" d="100"/>
        </p:scale>
        <p:origin x="32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438E1-DCA2-4A63-8BCC-B295CB0CB7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F81278-8156-409E-AFBB-112A6DEE20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41B813-B097-418E-B682-CC11991AC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F0ECA-B7D6-4B9E-AF0E-0335160CCAD1}" type="datetimeFigureOut">
              <a:rPr lang="en-GB" smtClean="0"/>
              <a:t>17/07/2022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BADB9-FDA6-46C1-B36E-B51C93550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580F5B-FADF-430F-9BD7-68194DD59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6CF5-91B9-4E5C-9FAC-0AB813189F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37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F2CBC-FD78-42AF-A78E-BB93324F0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D6ECFE-6509-4C8B-8A45-7D7FB929A9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CDE7F5-2EC9-4DF0-9C4F-0E7BBA3C9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F0ECA-B7D6-4B9E-AF0E-0335160CCAD1}" type="datetimeFigureOut">
              <a:rPr lang="en-GB" smtClean="0"/>
              <a:t>17/07/2022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C52478-905F-4859-883D-443946383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BBC90-E5DE-42FD-950D-1C0C1B793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6CF5-91B9-4E5C-9FAC-0AB813189F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824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04A8CD-24A4-4898-A5C2-78EED44A6F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9D65A0-E760-4BD4-B045-D5845C200A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8961C8-61A9-41A6-95F8-85E3A2FD4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F0ECA-B7D6-4B9E-AF0E-0335160CCAD1}" type="datetimeFigureOut">
              <a:rPr lang="en-GB" smtClean="0"/>
              <a:t>17/07/2022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3AA99D-9B40-4EFA-8746-8AA3F6514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8936B2-AFEC-43D0-B133-A26CCC562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6CF5-91B9-4E5C-9FAC-0AB813189F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2225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9CE3D-D09F-4AD8-B1B9-3524E8A1C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D2B4D-2AAB-4114-B35A-AB1505A471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CE711-11BC-4166-90E6-AE38BE17D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F0ECA-B7D6-4B9E-AF0E-0335160CCAD1}" type="datetimeFigureOut">
              <a:rPr lang="en-GB" smtClean="0"/>
              <a:t>17/07/2022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AB1B0-9E0B-44CB-AC21-055BF74B1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430B0-E646-4459-8E98-073097546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6CF5-91B9-4E5C-9FAC-0AB813189F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831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B3D67-8F89-439B-987A-05C70DCB8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D59447-B2AA-448E-80F0-5C6E4FD157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D88251-0D16-4338-896C-2605C25DF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F0ECA-B7D6-4B9E-AF0E-0335160CCAD1}" type="datetimeFigureOut">
              <a:rPr lang="en-GB" smtClean="0"/>
              <a:t>17/07/2022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7716D8-46B3-461D-9ED8-72039EDE0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EA5AD-D478-46E6-BEF3-223DC692A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6CF5-91B9-4E5C-9FAC-0AB813189F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381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F1979-F572-4031-A5DA-6D7FFEC85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A3E4D-5CD0-4762-9332-8EC377A648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62939F-6158-4A2F-A28B-2F70DA0AE2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F10885-991C-40ED-925D-928E7E6C4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F0ECA-B7D6-4B9E-AF0E-0335160CCAD1}" type="datetimeFigureOut">
              <a:rPr lang="en-GB" smtClean="0"/>
              <a:t>17/07/2022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4CD9D4-D4D7-45C8-8CFC-222C05AFE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3342E6-D08C-4D92-816D-10548E38E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6CF5-91B9-4E5C-9FAC-0AB813189F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260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25C4F-4938-424D-A54D-95D0AC965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2DD75E-B992-455A-B99D-474550C47D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1A6606-94C9-4038-9FEB-45F32B8E0C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D978C0-33E6-4EDB-B0AA-1679BB673A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C5D8F9-27DF-4D8B-807F-62DAB4FC45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F88618-EDE3-4E66-8397-C9FBE82FD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F0ECA-B7D6-4B9E-AF0E-0335160CCAD1}" type="datetimeFigureOut">
              <a:rPr lang="en-GB" smtClean="0"/>
              <a:t>17/07/2022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5825AC-4CC2-432B-B352-062BC785C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B0F385-6C49-4A99-8B0A-66F474550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6CF5-91B9-4E5C-9FAC-0AB813189F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9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56FF1-D4B1-4115-BC8A-C03A12E15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25FD95-F737-42BE-BF8C-F540F1EB4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F0ECA-B7D6-4B9E-AF0E-0335160CCAD1}" type="datetimeFigureOut">
              <a:rPr lang="en-GB" smtClean="0"/>
              <a:t>17/07/2022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665188-B0C0-4B43-8B59-374C4FD38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6907DC-97F0-48EE-A49B-00F55087C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6CF5-91B9-4E5C-9FAC-0AB813189F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202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D425C9-C08A-4FAC-8E8A-D5ED9CF01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F0ECA-B7D6-4B9E-AF0E-0335160CCAD1}" type="datetimeFigureOut">
              <a:rPr lang="en-GB" smtClean="0"/>
              <a:t>17/07/2022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9844E3-83A3-4B48-AF09-ACB066886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E6254F-D8EC-4996-9750-CBA409DBC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6CF5-91B9-4E5C-9FAC-0AB813189F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682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72FC8-9CD3-4A66-8346-8DB207295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B0857-65D4-4B5E-9F67-5A2A8099C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DFAB23-7D56-4FA6-ABE9-7EB19573A8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1BC438-6015-4C6B-8229-704A8B864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F0ECA-B7D6-4B9E-AF0E-0335160CCAD1}" type="datetimeFigureOut">
              <a:rPr lang="en-GB" smtClean="0"/>
              <a:t>17/07/2022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71834E-33EB-4A9C-8163-8910BF88D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19E5D5-55CC-465C-8CEC-76DF18CCB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6CF5-91B9-4E5C-9FAC-0AB813189F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438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31098-A513-44FF-B153-37BB0BCEB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A804A9-13D6-4731-BF99-0AA7C09507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8D3344-7EA1-4859-BC9E-62B2274E28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10D52A-8EFD-40B7-8C56-37874A086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F0ECA-B7D6-4B9E-AF0E-0335160CCAD1}" type="datetimeFigureOut">
              <a:rPr lang="en-GB" smtClean="0"/>
              <a:t>17/07/2022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058A92-10F8-4A9E-8654-06B1876C5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7A1882-840B-4F61-96A3-44B4FAA71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6CF5-91B9-4E5C-9FAC-0AB813189F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198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062101-9216-453B-ABFD-39C29822E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787AA7-702C-44F3-A08C-465A75E30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B09494-EAFF-481D-8721-116959A841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F0ECA-B7D6-4B9E-AF0E-0335160CCAD1}" type="datetimeFigureOut">
              <a:rPr lang="en-GB" smtClean="0"/>
              <a:t>17/07/2022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E8ED2-D394-408F-8A15-6EDDFC036C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A9BE16-A515-4E42-8488-89D5459402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06CF5-91B9-4E5C-9FAC-0AB813189F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856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11339F3F-E506-4645-9F49-499BD69978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0" y="225975"/>
            <a:ext cx="10643870" cy="626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717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9287034-3521-4317-A4CD-18371FAB0A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14" y="172168"/>
            <a:ext cx="10338966" cy="6004796"/>
          </a:xfrm>
        </p:spPr>
      </p:pic>
    </p:spTree>
    <p:extLst>
      <p:ext uri="{BB962C8B-B14F-4D97-AF65-F5344CB8AC3E}">
        <p14:creationId xmlns:p14="http://schemas.microsoft.com/office/powerpoint/2010/main" val="4150703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0258486E-4361-470B-9B26-133260E9FB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21" y="355758"/>
            <a:ext cx="11245726" cy="6146483"/>
          </a:xfrm>
        </p:spPr>
      </p:pic>
    </p:spTree>
    <p:extLst>
      <p:ext uri="{BB962C8B-B14F-4D97-AF65-F5344CB8AC3E}">
        <p14:creationId xmlns:p14="http://schemas.microsoft.com/office/powerpoint/2010/main" val="2926911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4ADB58F7-7150-434C-8914-6888ACCCB9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9" y="223520"/>
            <a:ext cx="11622889" cy="6289040"/>
          </a:xfrm>
        </p:spPr>
      </p:pic>
    </p:spTree>
    <p:extLst>
      <p:ext uri="{BB962C8B-B14F-4D97-AF65-F5344CB8AC3E}">
        <p14:creationId xmlns:p14="http://schemas.microsoft.com/office/powerpoint/2010/main" val="666337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9A11FAA5-D95D-4C39-B2BD-BD7D7D7EEB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" y="158332"/>
            <a:ext cx="11219250" cy="6283108"/>
          </a:xfrm>
        </p:spPr>
      </p:pic>
    </p:spTree>
    <p:extLst>
      <p:ext uri="{BB962C8B-B14F-4D97-AF65-F5344CB8AC3E}">
        <p14:creationId xmlns:p14="http://schemas.microsoft.com/office/powerpoint/2010/main" val="1001657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id="{69B76156-3BD8-4244-A0F5-EB52388A6D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27" y="772477"/>
            <a:ext cx="10273659" cy="6085523"/>
          </a:xfrm>
        </p:spPr>
      </p:pic>
    </p:spTree>
    <p:extLst>
      <p:ext uri="{BB962C8B-B14F-4D97-AF65-F5344CB8AC3E}">
        <p14:creationId xmlns:p14="http://schemas.microsoft.com/office/powerpoint/2010/main" val="295168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A0A1A6B-1004-416A-A323-1CD24CF67F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8" y="365760"/>
            <a:ext cx="10622266" cy="6116320"/>
          </a:xfrm>
        </p:spPr>
      </p:pic>
    </p:spTree>
    <p:extLst>
      <p:ext uri="{BB962C8B-B14F-4D97-AF65-F5344CB8AC3E}">
        <p14:creationId xmlns:p14="http://schemas.microsoft.com/office/powerpoint/2010/main" val="4169641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B3F76A0C-9798-4E02-BE35-70EC5DD0B0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80" y="240020"/>
            <a:ext cx="11062072" cy="6526540"/>
          </a:xfrm>
        </p:spPr>
      </p:pic>
    </p:spTree>
    <p:extLst>
      <p:ext uri="{BB962C8B-B14F-4D97-AF65-F5344CB8AC3E}">
        <p14:creationId xmlns:p14="http://schemas.microsoft.com/office/powerpoint/2010/main" val="1520134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id="{96B77936-B522-42DE-946B-5FBCA93F0A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375920"/>
            <a:ext cx="10741704" cy="6314917"/>
          </a:xfrm>
        </p:spPr>
      </p:pic>
    </p:spTree>
    <p:extLst>
      <p:ext uri="{BB962C8B-B14F-4D97-AF65-F5344CB8AC3E}">
        <p14:creationId xmlns:p14="http://schemas.microsoft.com/office/powerpoint/2010/main" val="3669274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43370685-E71D-4FCD-89B3-FB412E7798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98" y="457200"/>
            <a:ext cx="10489802" cy="6336600"/>
          </a:xfrm>
        </p:spPr>
      </p:pic>
    </p:spTree>
    <p:extLst>
      <p:ext uri="{BB962C8B-B14F-4D97-AF65-F5344CB8AC3E}">
        <p14:creationId xmlns:p14="http://schemas.microsoft.com/office/powerpoint/2010/main" val="22522744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Conboy</dc:creator>
  <cp:lastModifiedBy>The WRGFL</cp:lastModifiedBy>
  <cp:revision>1</cp:revision>
  <dcterms:created xsi:type="dcterms:W3CDTF">2022-07-16T17:48:57Z</dcterms:created>
  <dcterms:modified xsi:type="dcterms:W3CDTF">2022-07-17T10:47:42Z</dcterms:modified>
</cp:coreProperties>
</file>